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4"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C6A"/>
    <a:srgbClr val="006FB7"/>
    <a:srgbClr val="27A2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28"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03FFC-E6EC-4F3E-A464-596190F08A56}" type="datetimeFigureOut">
              <a:rPr lang="nl-NL" smtClean="0"/>
              <a:t>3-10-2018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9BB447-70DF-409A-BC2E-9F3143CB4A5A}" type="slidenum">
              <a:rPr lang="nl-NL" smtClean="0"/>
              <a:t>‹nr.›</a:t>
            </a:fld>
            <a:endParaRPr lang="nl-NL"/>
          </a:p>
        </p:txBody>
      </p:sp>
    </p:spTree>
    <p:extLst>
      <p:ext uri="{BB962C8B-B14F-4D97-AF65-F5344CB8AC3E}">
        <p14:creationId xmlns:p14="http://schemas.microsoft.com/office/powerpoint/2010/main" val="687712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Tjeu</a:t>
            </a:r>
            <a:endParaRPr lang="nl-NL" dirty="0"/>
          </a:p>
          <a:p>
            <a:r>
              <a:rPr lang="nl-NL" dirty="0"/>
              <a:t>Thijs</a:t>
            </a:r>
          </a:p>
          <a:p>
            <a:r>
              <a:rPr lang="nl-NL" dirty="0"/>
              <a:t>Jantje</a:t>
            </a:r>
          </a:p>
          <a:p>
            <a:r>
              <a:rPr lang="nl-NL" dirty="0"/>
              <a:t>Bart</a:t>
            </a:r>
          </a:p>
          <a:p>
            <a:r>
              <a:rPr lang="nl-NL" dirty="0" err="1"/>
              <a:t>Henrie</a:t>
            </a:r>
            <a:endParaRPr lang="nl-NL" dirty="0"/>
          </a:p>
          <a:p>
            <a:endParaRPr lang="nl-NL" dirty="0"/>
          </a:p>
        </p:txBody>
      </p:sp>
      <p:sp>
        <p:nvSpPr>
          <p:cNvPr id="4" name="Tijdelijke aanduiding voor dianummer 3"/>
          <p:cNvSpPr>
            <a:spLocks noGrp="1"/>
          </p:cNvSpPr>
          <p:nvPr>
            <p:ph type="sldNum" sz="quarter" idx="10"/>
          </p:nvPr>
        </p:nvSpPr>
        <p:spPr/>
        <p:txBody>
          <a:bodyPr/>
          <a:lstStyle/>
          <a:p>
            <a:fld id="{049BB447-70DF-409A-BC2E-9F3143CB4A5A}" type="slidenum">
              <a:rPr lang="nl-NL" smtClean="0"/>
              <a:t>2</a:t>
            </a:fld>
            <a:endParaRPr lang="nl-NL"/>
          </a:p>
        </p:txBody>
      </p:sp>
    </p:spTree>
    <p:extLst>
      <p:ext uri="{BB962C8B-B14F-4D97-AF65-F5344CB8AC3E}">
        <p14:creationId xmlns:p14="http://schemas.microsoft.com/office/powerpoint/2010/main" val="4065888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3-10-2018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eborgdedierenarts.nl/Userfiles/bgp-voorbeeld-format-jan-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0EAF825-8D74-40C6-A256-7FB647D26139}"/>
              </a:ext>
            </a:extLst>
          </p:cNvPr>
          <p:cNvSpPr>
            <a:spLocks noGrp="1"/>
          </p:cNvSpPr>
          <p:nvPr>
            <p:ph type="title"/>
          </p:nvPr>
        </p:nvSpPr>
        <p:spPr>
          <a:xfrm>
            <a:off x="2041376" y="397028"/>
            <a:ext cx="6645424" cy="648072"/>
          </a:xfrm>
        </p:spPr>
        <p:txBody>
          <a:bodyPr/>
          <a:lstStyle/>
          <a:p>
            <a:pPr algn="l"/>
            <a:r>
              <a:rPr lang="nl-NL" sz="3200" dirty="0" smtClean="0">
                <a:solidFill>
                  <a:srgbClr val="27A22D"/>
                </a:solidFill>
              </a:rPr>
              <a:t>Bedrijfsbehandelplan</a:t>
            </a:r>
            <a:endParaRPr lang="nl-NL" sz="3200" dirty="0">
              <a:solidFill>
                <a:srgbClr val="27A22D"/>
              </a:solidFill>
            </a:endParaRPr>
          </a:p>
        </p:txBody>
      </p:sp>
      <p:sp>
        <p:nvSpPr>
          <p:cNvPr id="5" name="Tijdelijke aanduiding voor inhoud 4">
            <a:extLst>
              <a:ext uri="{FF2B5EF4-FFF2-40B4-BE49-F238E27FC236}">
                <a16:creationId xmlns:a16="http://schemas.microsoft.com/office/drawing/2014/main" id="{5ED3414E-0430-4D76-AA53-B961CAB806A4}"/>
              </a:ext>
            </a:extLst>
          </p:cNvPr>
          <p:cNvSpPr>
            <a:spLocks noGrp="1"/>
          </p:cNvSpPr>
          <p:nvPr>
            <p:ph idx="1"/>
          </p:nvPr>
        </p:nvSpPr>
        <p:spPr/>
        <p:txBody>
          <a:bodyPr/>
          <a:lstStyle/>
          <a:p>
            <a:r>
              <a:rPr lang="nl-NL" dirty="0"/>
              <a:t>In het BBP </a:t>
            </a:r>
            <a:r>
              <a:rPr lang="nl-NL" dirty="0" smtClean="0"/>
              <a:t>wordt vastgelegd </a:t>
            </a:r>
            <a:r>
              <a:rPr lang="nl-NL" dirty="0"/>
              <a:t>wat de meest voorkomende aandoeningen op het bedrijf zijn en de daarbij voorgestelde behandeling (inclusief duur, wachttijd en middel). Het vormt de basis voor verantwoord antibioticagebruik, beperkt onnodig medicijngebruik en verhoogt de slagingskans van behandelingen. </a:t>
            </a:r>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Bedrijfsbehandelheidsplan</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547664" y="1124744"/>
            <a:ext cx="4680519" cy="5156701"/>
          </a:xfrm>
          <a:prstGeom prst="rect">
            <a:avLst/>
          </a:prstGeom>
        </p:spPr>
      </p:pic>
    </p:spTree>
    <p:extLst>
      <p:ext uri="{BB962C8B-B14F-4D97-AF65-F5344CB8AC3E}">
        <p14:creationId xmlns:p14="http://schemas.microsoft.com/office/powerpoint/2010/main" val="289079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17848" y="1196752"/>
            <a:ext cx="8568952" cy="3672408"/>
          </a:xfrm>
          <a:prstGeom prst="rect">
            <a:avLst/>
          </a:prstGeom>
        </p:spPr>
      </p:pic>
    </p:spTree>
    <p:extLst>
      <p:ext uri="{BB962C8B-B14F-4D97-AF65-F5344CB8AC3E}">
        <p14:creationId xmlns:p14="http://schemas.microsoft.com/office/powerpoint/2010/main" val="9507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stretch>
            <a:fillRect/>
          </a:stretch>
        </p:blipFill>
        <p:spPr>
          <a:xfrm>
            <a:off x="0" y="4039"/>
            <a:ext cx="9149392" cy="6853961"/>
          </a:xfrm>
          <a:prstGeom prst="rect">
            <a:avLst/>
          </a:prstGeom>
        </p:spPr>
      </p:pic>
    </p:spTree>
    <p:extLst>
      <p:ext uri="{BB962C8B-B14F-4D97-AF65-F5344CB8AC3E}">
        <p14:creationId xmlns:p14="http://schemas.microsoft.com/office/powerpoint/2010/main" val="1865901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stretch>
            <a:fillRect/>
          </a:stretch>
        </p:blipFill>
        <p:spPr>
          <a:xfrm>
            <a:off x="323528" y="1412776"/>
            <a:ext cx="8352928" cy="2998487"/>
          </a:xfrm>
          <a:prstGeom prst="rect">
            <a:avLst/>
          </a:prstGeom>
        </p:spPr>
      </p:pic>
    </p:spTree>
    <p:extLst>
      <p:ext uri="{BB962C8B-B14F-4D97-AF65-F5344CB8AC3E}">
        <p14:creationId xmlns:p14="http://schemas.microsoft.com/office/powerpoint/2010/main" val="329507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smtClean="0">
                <a:hlinkClick r:id="rId2"/>
              </a:rPr>
              <a:t>BGP</a:t>
            </a:r>
            <a:endParaRPr lang="nl-NL" dirty="0"/>
          </a:p>
        </p:txBody>
      </p:sp>
      <p:pic>
        <p:nvPicPr>
          <p:cNvPr id="4" name="Afbeelding 3"/>
          <p:cNvPicPr>
            <a:picLocks noChangeAspect="1"/>
          </p:cNvPicPr>
          <p:nvPr/>
        </p:nvPicPr>
        <p:blipFill>
          <a:blip r:embed="rId3"/>
          <a:stretch>
            <a:fillRect/>
          </a:stretch>
        </p:blipFill>
        <p:spPr>
          <a:xfrm>
            <a:off x="1547664" y="1617012"/>
            <a:ext cx="6724650" cy="5210175"/>
          </a:xfrm>
          <a:prstGeom prst="rect">
            <a:avLst/>
          </a:prstGeom>
        </p:spPr>
      </p:pic>
    </p:spTree>
    <p:extLst>
      <p:ext uri="{BB962C8B-B14F-4D97-AF65-F5344CB8AC3E}">
        <p14:creationId xmlns:p14="http://schemas.microsoft.com/office/powerpoint/2010/main" val="146250287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54</Words>
  <Application>Microsoft Office PowerPoint</Application>
  <PresentationFormat>Diavoorstelling (4:3)</PresentationFormat>
  <Paragraphs>10</Paragraphs>
  <Slides>7</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Kantoorthema</vt:lpstr>
      <vt:lpstr>PowerPoint-presentatie</vt:lpstr>
      <vt:lpstr>Bedrijfsbehandelplan</vt:lpstr>
      <vt:lpstr>Bedrijfsbehandelheidsplan</vt:lpstr>
      <vt:lpstr>PowerPoint-presentatie</vt:lpstr>
      <vt:lpstr>PowerPoint-presentatie</vt:lpstr>
      <vt:lpstr>PowerPoint-presentatie</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Leon Raedts</cp:lastModifiedBy>
  <cp:revision>44</cp:revision>
  <dcterms:created xsi:type="dcterms:W3CDTF">2013-11-15T15:05:42Z</dcterms:created>
  <dcterms:modified xsi:type="dcterms:W3CDTF">2018-10-03T06:21:12Z</dcterms:modified>
</cp:coreProperties>
</file>